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albfell-lakeview.wikispaces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cba.coe.uga.edu/wp-content/uploads/2018/02/2018-19_GCBA_Book_Top-20_Photo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rKwUjlzxL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4E95-3E1C-45D9-B656-828AAC4784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Dallas Elementary Reading  Club (Helen Ruffin Reading Bowl Team)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717AD5-C898-480D-829C-FBF4778125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94ECDD-33BB-4D5F-8635-C16E9D019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94196" y="3529992"/>
            <a:ext cx="2011589" cy="160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7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57CA-E670-4B6D-8DD9-8182C3AA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Helen Ruffin Reading Bowl?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8E957-AD80-44F1-82F1-04FFF78E6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Helen Ruffin Reading bowl was created by a DeKalb County media specialist, Mrs. Helen Ruffin, in 1986.  What began as an interschool competition has grown into a state wide competition.  Students from a select list of Georgia winning novels and prepare to compete against other schools in January, which is our local competition.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At the local competition, schools who place in the top two proceed to regionals, which is held in February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top two schools from regionals will compete in a district competition and those top two go to the state competition, which is held at the end of March at UGA!!  </a:t>
            </a:r>
          </a:p>
        </p:txBody>
      </p:sp>
    </p:spTree>
    <p:extLst>
      <p:ext uri="{BB962C8B-B14F-4D97-AF65-F5344CB8AC3E}">
        <p14:creationId xmlns:p14="http://schemas.microsoft.com/office/powerpoint/2010/main" val="99805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3F77-D5C8-45F4-9C69-34EB4F0A3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99CFE-C047-4D60-990B-52678621F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2018-2019 GA Book Awards 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are only responsible for reading 10 books this year!!!  Only read the books for grades 4-5</a:t>
            </a:r>
          </a:p>
          <a:p>
            <a:endParaRPr lang="en-US" dirty="0"/>
          </a:p>
          <a:p>
            <a:r>
              <a:rPr lang="en-US" dirty="0"/>
              <a:t>Students are responsible for getting their own books.  The media center has 2 copies of each book but that is not enough books for everyone so students will have to either buy or check with the public library.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8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963BC-18B5-4A86-AEF6-A430CC85C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Club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D516B-C19B-41F9-93DE-BB107A5BF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student who is in grades 4-5 may join the club</a:t>
            </a:r>
          </a:p>
          <a:p>
            <a:r>
              <a:rPr lang="en-US" dirty="0"/>
              <a:t>Only 10 students will compete in the Helen Ruffin Reading Bowl in January.  </a:t>
            </a:r>
          </a:p>
          <a:p>
            <a:r>
              <a:rPr lang="en-US" dirty="0"/>
              <a:t>Students will earn points from August until December to determine the team (10 students with the highest points)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7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C660D-B870-4DB3-83A1-999FA827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Earn Points?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AC783-9316-44B5-853A-4A6BF2CC2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Attending meetings and being picked up on time (if you’re late being picked up more than 3 times, you will be asked to leave book club).  </a:t>
            </a:r>
          </a:p>
          <a:p>
            <a:r>
              <a:rPr lang="en-US" dirty="0"/>
              <a:t>Completing Reading Assignments for the Summer (at least 2 books plus an activity)</a:t>
            </a:r>
          </a:p>
          <a:p>
            <a:r>
              <a:rPr lang="en-US" dirty="0"/>
              <a:t>Quizizz</a:t>
            </a:r>
          </a:p>
          <a:p>
            <a:r>
              <a:rPr lang="en-US" dirty="0"/>
              <a:t>Our in club competitions</a:t>
            </a:r>
          </a:p>
          <a:p>
            <a:r>
              <a:rPr lang="en-US" dirty="0"/>
              <a:t>Book club book talks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2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6E2FA-7914-43F0-842A-6EB3835F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Meetings?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718C6-0D8A-4AA4-93D5-67D8AA105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other Wednesday from August thru October, then every Wednesday in November and January.  </a:t>
            </a:r>
          </a:p>
          <a:p>
            <a:r>
              <a:rPr lang="en-US" dirty="0"/>
              <a:t>There may be other meetings after February if we advance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8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3983-C4C0-4D57-B942-BD6853067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Helen Ruffin Reading Bowl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4DA55-4F66-4D35-B1D6-8179C985B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does the Helen Ruffin Reading Bowl Look like?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Helen Ruffin Reading Bowl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4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918B-F448-40F1-93E7-6A0B9F600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28C50-95A9-4BB7-94CD-ED7A831E6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Reading Club members must have a t-shirt and pay dues in September.  New members will pay $20, whereas old members will pay $10 for dues, as long as they know where their t-shirt is and if it still fits!   This money is non-refundable so please make sure that you want to be in book club.  </a:t>
            </a:r>
          </a:p>
        </p:txBody>
      </p:sp>
    </p:spTree>
    <p:extLst>
      <p:ext uri="{BB962C8B-B14F-4D97-AF65-F5344CB8AC3E}">
        <p14:creationId xmlns:p14="http://schemas.microsoft.com/office/powerpoint/2010/main" val="250297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CDF197-E0A6-4064-9196-AD7695947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2017-2018 Dallas Book Club</a:t>
            </a:r>
            <a:br>
              <a:rPr lang="en-US" dirty="0"/>
            </a:br>
            <a:r>
              <a:rPr lang="en-US" dirty="0"/>
              <a:t>Helen Ruffin Reading Bowl Team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3D698D5-9407-4F4A-BCB0-DFAFA5D34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4458" y="2014194"/>
            <a:ext cx="5927270" cy="4445452"/>
          </a:xfrm>
        </p:spPr>
      </p:pic>
    </p:spTree>
    <p:extLst>
      <p:ext uri="{BB962C8B-B14F-4D97-AF65-F5344CB8AC3E}">
        <p14:creationId xmlns:p14="http://schemas.microsoft.com/office/powerpoint/2010/main" val="1097357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159</TotalTime>
  <Words>422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Savon</vt:lpstr>
      <vt:lpstr>Dallas Elementary Reading  Club (Helen Ruffin Reading Bowl Team) </vt:lpstr>
      <vt:lpstr>What is the Helen Ruffin Reading Bowl?</vt:lpstr>
      <vt:lpstr>Book List</vt:lpstr>
      <vt:lpstr>Book Club Information</vt:lpstr>
      <vt:lpstr>How Do You Earn Points?</vt:lpstr>
      <vt:lpstr>When are Meetings?</vt:lpstr>
      <vt:lpstr>Helen Ruffin Reading Bowl</vt:lpstr>
      <vt:lpstr>Other Information</vt:lpstr>
      <vt:lpstr>2017-2018 Dallas Book Club Helen Ruffin Reading Bowl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Dallas Elementary Reading  Club (Helen Ruffin Reading Bowl Team)</dc:title>
  <dc:creator>Mandy L. Fueston</dc:creator>
  <cp:lastModifiedBy>Mandy L. Fueston</cp:lastModifiedBy>
  <cp:revision>5</cp:revision>
  <dcterms:created xsi:type="dcterms:W3CDTF">2018-05-14T14:29:38Z</dcterms:created>
  <dcterms:modified xsi:type="dcterms:W3CDTF">2018-05-14T17:09:25Z</dcterms:modified>
</cp:coreProperties>
</file>